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e19f7cf9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e19f7cf9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e19f7cf9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e19f7c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e19f7cf9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e19f7cf9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e19f7cf9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e19f7cf9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e19f7cf9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e19f7cf9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9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://www.youtube.com/watch?v=nbIybnsgx0Y" TargetMode="External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268475" y="618100"/>
            <a:ext cx="65751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Projeto Final EA979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 Jogo "Cross the street"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400"/>
              <a:t>Mariane Tiemi Iguti / 147279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400"/>
              <a:t>Palmira Sara Aranovich Florentino / 185306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William Quintas de Melo / 188684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275" y="1916675"/>
            <a:ext cx="4089375" cy="11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948" y="589100"/>
            <a:ext cx="2965075" cy="1106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9199" y="3195201"/>
            <a:ext cx="1321834" cy="17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950" y="3195201"/>
            <a:ext cx="1567050" cy="175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6050" y="3212300"/>
            <a:ext cx="1227825" cy="17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76275" y="3212300"/>
            <a:ext cx="1227825" cy="1742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 rotWithShape="1">
          <a:blip r:embed="rId9">
            <a:alphaModFix/>
          </a:blip>
          <a:srcRect b="27228" l="0" r="0" t="18150"/>
          <a:stretch/>
        </p:blipFill>
        <p:spPr>
          <a:xfrm>
            <a:off x="2149200" y="1916674"/>
            <a:ext cx="2719850" cy="11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547225" y="3195200"/>
            <a:ext cx="1321825" cy="1762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67750" y="3195200"/>
            <a:ext cx="1321824" cy="1799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 txBox="1"/>
          <p:nvPr/>
        </p:nvSpPr>
        <p:spPr>
          <a:xfrm>
            <a:off x="2855550" y="21904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Obrigado!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Objetivo do jogo</a:t>
            </a:r>
            <a:endParaRPr b="1" sz="29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0" name="Google Shape;80;p14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Controlar um personagem para </a:t>
            </a:r>
            <a:r>
              <a:rPr b="1" lang="pt-BR" sz="1200">
                <a:latin typeface="Raleway"/>
                <a:ea typeface="Raleway"/>
                <a:cs typeface="Raleway"/>
                <a:sym typeface="Raleway"/>
              </a:rPr>
              <a:t>atravessar as ruas</a:t>
            </a: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 sem ser atingido pelos carros, desviando dos obstáculos presentes no cenário.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Mudança de fases</a:t>
            </a:r>
            <a:br>
              <a:rPr lang="pt-BR" sz="14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Avança de fases sempre que chega ao outro lado da estrada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Escolha de personagens</a:t>
            </a:r>
            <a:br>
              <a:rPr lang="pt-BR" sz="14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Coelho ou galinha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pt-BR" sz="29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Bibliotecas</a:t>
            </a:r>
            <a:endParaRPr b="1" sz="29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GLUT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Pygame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Pygame_menu</a:t>
            </a:r>
            <a:br>
              <a:rPr b="1" lang="pt-BR" sz="1400">
                <a:latin typeface="Raleway"/>
                <a:ea typeface="Raleway"/>
                <a:cs typeface="Raleway"/>
                <a:sym typeface="Raleway"/>
              </a:rPr>
            </a:br>
            <a:endParaRPr b="1"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pt-BR" sz="24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Decisões do projeto</a:t>
            </a:r>
            <a:endParaRPr b="1" sz="24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" name="Google Shape;94;p16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Python e OpenGL 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Google e Github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GLUT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Uma sequência infinita de grama depois das 4 primeiras ruas 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Por isso, se decidiu por trocar de fase quando o personagem atravessa as 4 ruas.</a:t>
            </a:r>
            <a:r>
              <a:rPr b="1" lang="pt-BR" sz="1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4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pt-BR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Programa rodando minimamente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700"/>
              </a:spcBef>
              <a:spcAft>
                <a:spcPts val="700"/>
              </a:spcAft>
              <a:buNone/>
            </a:pP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Incrementos no jogo: outros personagens, a opção de jogar em primeira pessoa e o menu inicial.</a:t>
            </a:r>
            <a:endParaRPr b="1"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83100" y="712150"/>
            <a:ext cx="71817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RESULTADOS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2400">
                <a:solidFill>
                  <a:schemeClr val="dk2"/>
                </a:solidFill>
              </a:rPr>
              <a:t>Menu inicial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0775" y="230600"/>
            <a:ext cx="4572002" cy="4682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É possível escolher a utilização entre dois personagens: galinha e coelho.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2400">
                <a:solidFill>
                  <a:schemeClr val="dk2"/>
                </a:solidFill>
              </a:rPr>
              <a:t>Execução do jogo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-1039" l="14083" r="10159" t="1040"/>
          <a:stretch/>
        </p:blipFill>
        <p:spPr>
          <a:xfrm>
            <a:off x="3263225" y="600362"/>
            <a:ext cx="5662425" cy="3942776"/>
          </a:xfrm>
          <a:prstGeom prst="rect">
            <a:avLst/>
          </a:prstGeom>
          <a:noFill/>
          <a:ln>
            <a:noFill/>
          </a:ln>
          <a:effectLst>
            <a:outerShdw blurRad="414338" rotWithShape="0" algn="bl" dir="2640000" dist="161925">
              <a:srgbClr val="000000">
                <a:alpha val="50000"/>
              </a:srgbClr>
            </a:outerShdw>
          </a:effectLst>
        </p:spPr>
      </p:pic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Dois modos de jogo: primeira e terceira pessoa;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Detecção de colisão entre jogador e elementos do cenário (carros e árvores)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Variações de câmera estudados no modo de primeira pessoa</a:t>
            </a:r>
            <a:endParaRPr sz="1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	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Vídeo do jogo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PROJETO FINAL: &quot;CROSS THE STREET&quot;&#10;Nomes/RAs:&#10;Mariane Tiemi Iguti / 147279&#10;Palmira Sara Aranovich Florentino / 185306&#10;William Quintas de Melo / 188684&#10;&#10;Disciplina: EA979 - Introdução à Computação Gráfica e ao Processamento de Imagem - 1S/2020&#10;Professora: Profa. Dra. Leticia Rittner&#10;Grupo: G13 - Área: Computação Gráfica&#10;&#10;Graduandas e graduando em Engenharia de Computação&#10;FEEC - Faculdade de Engenharia Elétrica e de Computação&#10;UNICAMP - Universidade Estadual de Campinas" id="120" name="Google Shape;120;p20" title="Demonstração do projeto de EA979: Cross the stree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5588" y="1450000"/>
            <a:ext cx="3772825" cy="2829625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2700000" dist="1905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283100" y="712150"/>
            <a:ext cx="7181700" cy="9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CONCLUSÕES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493775" y="1728225"/>
            <a:ext cx="8078700" cy="28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➔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Conseguimos chegar até o ponto esperado no desenvolvimento do jogo, com ele estando funcional e possível de jogar, e tendo colocado alguns incrementos em sua mecânica.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➔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Foram utilizados os conhecimentos de Computação Gráfica aprendidos na disciplina: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◆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composição de cena;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◆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iluminação;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◆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renderização;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◆"/>
            </a:pPr>
            <a:r>
              <a:rPr lang="pt-B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etc.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